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615" autoAdjust="0"/>
    <p:restoredTop sz="54233" autoAdjust="0"/>
  </p:normalViewPr>
  <p:slideViewPr>
    <p:cSldViewPr snapToGrid="0">
      <p:cViewPr>
        <p:scale>
          <a:sx n="96" d="100"/>
          <a:sy n="96" d="100"/>
        </p:scale>
        <p:origin x="-77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ED882E7-9934-450C-90D1-0DBCCAC423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5444CEA-8443-4DA2-95A7-F180EA26C78E}" type="datetimeFigureOut">
              <a:rPr lang="en-US"/>
              <a:pPr>
                <a:defRPr/>
              </a:pPr>
              <a:t>4/7/2016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72100CF-3A5A-4154-993E-8FC01131B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9ED4A-964A-49C6-A3EA-B5051A3CE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26084-3405-40C7-A3B8-1716DF44B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B9A88-ECB5-4C97-B626-A2163B146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DEFA5F-86B5-4A11-8CB8-59126B466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DD580-BB87-4CD7-933C-754D5D277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FDCDA4-4154-47B2-9EF6-9AFE8E43F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1321FC-DE7D-4FE4-84B3-F1D0BAE1E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ED6F7-7748-4F1B-8446-897966352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2547B6-4D1B-452F-B5F1-A28BF4FB4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AC37EDA-0869-4F90-928C-7438913D9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038D988-AA0A-43FE-A2CE-972399991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2" r:id="rId2"/>
    <p:sldLayoutId id="2147483997" r:id="rId3"/>
    <p:sldLayoutId id="2147483998" r:id="rId4"/>
    <p:sldLayoutId id="2147483999" r:id="rId5"/>
    <p:sldLayoutId id="2147484000" r:id="rId6"/>
    <p:sldLayoutId id="2147483993" r:id="rId7"/>
    <p:sldLayoutId id="2147484001" r:id="rId8"/>
    <p:sldLayoutId id="2147484002" r:id="rId9"/>
    <p:sldLayoutId id="2147483994" r:id="rId10"/>
    <p:sldLayoutId id="214748399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half year 2015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Brazil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(Partial Amputation)</a:t>
                      </a:r>
                      <a:endParaRPr kumimoji="0" lang="en-GB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5390220"/>
        </p:xfrm>
        <a:graphic>
          <a:graphicData uri="http://schemas.openxmlformats.org/drawingml/2006/table">
            <a:tbl>
              <a:tblPr/>
              <a:tblGrid>
                <a:gridCol w="4448175"/>
                <a:gridCol w="4459288"/>
              </a:tblGrid>
              <a:tr h="3127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12" marB="900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1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Two employees were loosening the bolts of a silencer and sometime after lubricating the bolts, 1attempted to move the bar up while the worker was supporting the screw-nut with a wrench on the other side. The wrench was pushed down, and the operator’s left finger got caught between the metal tube and the tool. 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12" marB="90012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2115758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Inadequate communication, hand in line of fire, inadequate risk assessment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12" marB="90012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Refresher training on hazard identification and risk assessments.</a:t>
                      </a:r>
                    </a:p>
                  </a:txBody>
                  <a:tcPr marL="9000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2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3" name="Picture 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6175" y="1271588"/>
            <a:ext cx="373062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8660</TotalTime>
  <Words>106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468</cp:revision>
  <cp:lastPrinted>2003-11-04T16:53:27Z</cp:lastPrinted>
  <dcterms:created xsi:type="dcterms:W3CDTF">2004-01-23T18:06:09Z</dcterms:created>
  <dcterms:modified xsi:type="dcterms:W3CDTF">2016-04-07T16:32:41Z</dcterms:modified>
</cp:coreProperties>
</file>